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  <p:sldId id="284" r:id="rId3"/>
    <p:sldId id="299" r:id="rId4"/>
    <p:sldId id="300" r:id="rId5"/>
    <p:sldId id="298" r:id="rId6"/>
    <p:sldId id="301" r:id="rId7"/>
    <p:sldId id="302" r:id="rId8"/>
    <p:sldId id="312" r:id="rId9"/>
    <p:sldId id="305" r:id="rId10"/>
    <p:sldId id="304" r:id="rId11"/>
    <p:sldId id="303" r:id="rId12"/>
    <p:sldId id="306" r:id="rId13"/>
    <p:sldId id="310" r:id="rId14"/>
    <p:sldId id="307" r:id="rId15"/>
    <p:sldId id="308" r:id="rId16"/>
    <p:sldId id="309" r:id="rId17"/>
    <p:sldId id="311" r:id="rId18"/>
    <p:sldId id="295" r:id="rId19"/>
    <p:sldId id="297" r:id="rId20"/>
  </p:sldIdLst>
  <p:sldSz cx="9144000" cy="6858000" type="screen4x3"/>
  <p:notesSz cx="6735763" cy="9866313"/>
  <p:defaultTextStyle>
    <a:defPPr>
      <a:defRPr lang="gl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6F5B8"/>
    <a:srgbClr val="DAD61C"/>
    <a:srgbClr val="F6B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24" y="-10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12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  <p:sp>
        <p:nvSpPr>
          <p:cNvPr id="7" name="6 Rectángulo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gl-ES"/>
          </a:p>
        </p:txBody>
      </p:sp>
      <p:sp>
        <p:nvSpPr>
          <p:cNvPr id="7" name="6 Rectángulo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gl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  <p:sp>
        <p:nvSpPr>
          <p:cNvPr id="11" name="10 Rectángulo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DEB006A-4666-4B98-A4B7-F7CC3678A436}" type="datetimeFigureOut">
              <a:rPr lang="gl-ES" smtClean="0"/>
              <a:pPr/>
              <a:t>27/12/2017</a:t>
            </a:fld>
            <a:endParaRPr lang="gl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gl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0B520F4-267A-42D8-B2CC-C4D5247A98B0}" type="slidenum">
              <a:rPr lang="gl-ES" smtClean="0"/>
              <a:pPr/>
              <a:t>‹Nº›</a:t>
            </a:fld>
            <a:endParaRPr lang="gl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med" advTm="800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6" Type="http://schemas.openxmlformats.org/officeDocument/2006/relationships/image" Target="../media/image4.png"/><Relationship Id="rId5" Type="http://schemas.microsoft.com/office/2007/relationships/media" Target="../media/media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1000100" y="2857496"/>
            <a:ext cx="7056784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b="1" dirty="0" smtClean="0">
                <a:solidFill>
                  <a:schemeClr val="tx2"/>
                </a:solidFill>
              </a:rPr>
              <a:t>ASOCIACIÓN CULTURAL GALEGA DE FORMACIÓN PERMANENTE DE ADULTOS</a:t>
            </a:r>
          </a:p>
          <a:p>
            <a:pPr algn="ctr"/>
            <a:endParaRPr lang="en-GB" sz="3300" b="1" dirty="0" smtClean="0">
              <a:solidFill>
                <a:schemeClr val="tx2"/>
              </a:solidFill>
            </a:endParaRPr>
          </a:p>
          <a:p>
            <a:pPr algn="ctr"/>
            <a:r>
              <a:rPr lang="en-GB" sz="3300" b="1" dirty="0" err="1" smtClean="0">
                <a:solidFill>
                  <a:schemeClr val="tx2"/>
                </a:solidFill>
              </a:rPr>
              <a:t>Aulas</a:t>
            </a:r>
            <a:r>
              <a:rPr lang="en-GB" sz="3300" b="1" dirty="0" smtClean="0">
                <a:solidFill>
                  <a:schemeClr val="tx2"/>
                </a:solidFill>
              </a:rPr>
              <a:t> Senior de Galicia</a:t>
            </a:r>
            <a:endParaRPr lang="gl-ES" sz="3300" b="1" dirty="0" smtClean="0">
              <a:solidFill>
                <a:schemeClr val="tx2"/>
              </a:solidFill>
            </a:endParaRPr>
          </a:p>
        </p:txBody>
      </p:sp>
      <p:pic>
        <p:nvPicPr>
          <p:cNvPr id="10" name="9 Imagen" descr="MOD_LOGO_ATEG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785794"/>
            <a:ext cx="4267200" cy="1716024"/>
          </a:xfrm>
          <a:prstGeom prst="rect">
            <a:avLst/>
          </a:prstGeom>
        </p:spPr>
      </p:pic>
      <p:pic>
        <p:nvPicPr>
          <p:cNvPr id="12" name="11 Imagen" descr="GUIRNALAD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84" y="5715016"/>
            <a:ext cx="4762500" cy="619125"/>
          </a:xfrm>
          <a:prstGeom prst="rect">
            <a:avLst/>
          </a:prstGeom>
        </p:spPr>
      </p:pic>
      <p:pic>
        <p:nvPicPr>
          <p:cNvPr id="2" name="11 Pista 1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="" xmlns:p14="http://schemas.microsoft.com/office/powerpoint/2010/main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AD61C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go_ategal_17_nad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3286124"/>
            <a:ext cx="7524770" cy="3025749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642910" y="428604"/>
            <a:ext cx="77867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EN NAVIDAD OFRECEMOS MÁS…</a:t>
            </a:r>
            <a:endParaRPr lang="es-ES" sz="54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compromis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928802"/>
            <a:ext cx="2571750" cy="4572000"/>
          </a:xfrm>
        </p:spPr>
      </p:pic>
      <p:sp>
        <p:nvSpPr>
          <p:cNvPr id="10" name="9 Rectángulo"/>
          <p:cNvSpPr/>
          <p:nvPr/>
        </p:nvSpPr>
        <p:spPr>
          <a:xfrm>
            <a:off x="0" y="0"/>
            <a:ext cx="528641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COMPROMISO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pic>
        <p:nvPicPr>
          <p:cNvPr id="4" name="3 Imagen" descr="isa giv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27478" y="428628"/>
            <a:ext cx="3616522" cy="64293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6B600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428596" y="2071678"/>
            <a:ext cx="528641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ACTUALIDAD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8" name="7 Marcador de contenido" descr="actualida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572132" y="928670"/>
            <a:ext cx="3429000" cy="4572000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142852"/>
            <a:ext cx="528641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TALENTO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11" name="10 Marcador de contenido" descr="estil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1857364"/>
            <a:ext cx="7095084" cy="3990985"/>
          </a:xfrm>
        </p:spPr>
      </p:pic>
      <p:pic>
        <p:nvPicPr>
          <p:cNvPr id="12" name="11 Imagen" descr="talento seni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214290"/>
            <a:ext cx="3571873" cy="63499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1928794" y="-214338"/>
            <a:ext cx="528641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EQUILIBRIO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6" name="5 Marcador de contenido" descr="gimnasi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794320"/>
            <a:ext cx="7300938" cy="4146738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1928794" y="-214338"/>
            <a:ext cx="528641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TECNOLOGÍA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5" name="4 Marcador de contenido" descr="tecnologi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0024" y="1447800"/>
            <a:ext cx="7181152" cy="4572000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1928794" y="-214338"/>
            <a:ext cx="528641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ESTILO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5" name="4 Marcador de contenido" descr="fred austair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73273" y="1447800"/>
            <a:ext cx="6854653" cy="4572000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714348" y="428604"/>
            <a:ext cx="528641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SALUD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6" name="5 Marcador de contenido" descr="salu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43636" y="1142984"/>
            <a:ext cx="2571750" cy="4572000"/>
          </a:xfrm>
        </p:spPr>
      </p:pic>
      <p:pic>
        <p:nvPicPr>
          <p:cNvPr id="8" name="7 Imagen" descr="sonris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285992"/>
            <a:ext cx="5956987" cy="33798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1928794" y="-214338"/>
            <a:ext cx="592935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SOLIDARIDAD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6" name="5 Marcador de contenido" descr="pode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98963" y="1447800"/>
            <a:ext cx="5403273" cy="4572000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714348" y="-142900"/>
            <a:ext cx="821533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INTERGENERACIONAL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6" name="5 Marcador de contenido" descr="solidaridad_equip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547812"/>
            <a:ext cx="7772400" cy="4371975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1928794" y="-214338"/>
            <a:ext cx="592935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CULTURA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5" name="4 Marcador de contenido" descr="cultur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73273" y="1447800"/>
            <a:ext cx="6854653" cy="4572000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214282" y="-214338"/>
            <a:ext cx="864399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FAMILIA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6" name="5 Marcador de contenido" descr="GRUPO INAUGU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47998" y="1447800"/>
            <a:ext cx="6905204" cy="4572000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1928794" y="-214338"/>
            <a:ext cx="592935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ILUSIÓN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6" name="5 Marcador de contenido" descr="charla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214282" y="-214338"/>
            <a:ext cx="864399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TRABAJO EN EQUIPO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5" name="4 Marcador de contenido" descr="equipo atega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357126" y="3643314"/>
            <a:ext cx="878687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4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Y RECUERDA EN ESTAS NAVIDADES REGALA…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7" name="6 Imagen" descr="naciemien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802" y="785794"/>
            <a:ext cx="3461072" cy="25717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357126" y="2928934"/>
            <a:ext cx="878687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…ilusión, alegría, rigor, sonrisas, compromiso, esfuerzo, familia, vida…REGALA </a:t>
            </a:r>
            <a:r>
              <a:rPr lang="es-ES" sz="50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ATEGAL</a:t>
            </a:r>
            <a:endParaRPr lang="es-ES" sz="50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solidFill>
                <a:srgbClr val="000000"/>
              </a:solidFill>
            </a:endParaRPr>
          </a:p>
        </p:txBody>
      </p:sp>
      <p:pic>
        <p:nvPicPr>
          <p:cNvPr id="7" name="6 Imagen" descr="naciemien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802" y="142851"/>
            <a:ext cx="3461072" cy="25717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7501453" cy="511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429855925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go_ategal_17_nad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143116"/>
            <a:ext cx="7524770" cy="3025749"/>
          </a:xfrm>
          <a:prstGeom prst="rect">
            <a:avLst/>
          </a:prstGeom>
        </p:spPr>
      </p:pic>
      <p:sp>
        <p:nvSpPr>
          <p:cNvPr id="7" name="6 Marcador de contenido"/>
          <p:cNvSpPr>
            <a:spLocks noGrp="1"/>
          </p:cNvSpPr>
          <p:nvPr>
            <p:ph sz="quarter" idx="1"/>
          </p:nvPr>
        </p:nvSpPr>
        <p:spPr>
          <a:xfrm>
            <a:off x="857224" y="2000240"/>
            <a:ext cx="7772400" cy="4572000"/>
          </a:xfrm>
        </p:spPr>
        <p:txBody>
          <a:bodyPr/>
          <a:lstStyle/>
          <a:p>
            <a:pPr>
              <a:buNone/>
            </a:pPr>
            <a:endParaRPr lang="es-ES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42910" y="785794"/>
            <a:ext cx="814393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4500" b="1" dirty="0" smtClean="0">
                <a:ln w="10541" cmpd="sng">
                  <a:solidFill>
                    <a:srgbClr val="D34817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D34817">
                        <a:tint val="40000"/>
                        <a:satMod val="250000"/>
                      </a:srgbClr>
                    </a:gs>
                    <a:gs pos="9000">
                      <a:srgbClr val="D34817">
                        <a:tint val="52000"/>
                        <a:satMod val="300000"/>
                      </a:srgbClr>
                    </a:gs>
                    <a:gs pos="50000">
                      <a:srgbClr val="D34817">
                        <a:shade val="20000"/>
                        <a:satMod val="300000"/>
                      </a:srgbClr>
                    </a:gs>
                    <a:gs pos="79000">
                      <a:srgbClr val="D34817">
                        <a:tint val="52000"/>
                        <a:satMod val="300000"/>
                      </a:srgbClr>
                    </a:gs>
                    <a:gs pos="100000">
                      <a:srgbClr val="D34817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Verdana" pitchFamily="34" charset="0"/>
                <a:ea typeface="Verdana" pitchFamily="34" charset="0"/>
                <a:cs typeface="Verdana" pitchFamily="34" charset="0"/>
              </a:rPr>
              <a:t>BO NADAL E FELIZ 2018</a:t>
            </a:r>
            <a:endParaRPr lang="es-ES" sz="4500" b="1" dirty="0">
              <a:ln w="10541" cmpd="sng">
                <a:solidFill>
                  <a:srgbClr val="D34817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D34817">
                      <a:tint val="40000"/>
                      <a:satMod val="250000"/>
                    </a:srgbClr>
                  </a:gs>
                  <a:gs pos="9000">
                    <a:srgbClr val="D34817">
                      <a:tint val="52000"/>
                      <a:satMod val="300000"/>
                    </a:srgbClr>
                  </a:gs>
                  <a:gs pos="50000">
                    <a:srgbClr val="D34817">
                      <a:shade val="20000"/>
                      <a:satMod val="300000"/>
                    </a:srgbClr>
                  </a:gs>
                  <a:gs pos="79000">
                    <a:srgbClr val="D34817">
                      <a:tint val="52000"/>
                      <a:satMod val="300000"/>
                    </a:srgbClr>
                  </a:gs>
                  <a:gs pos="100000">
                    <a:srgbClr val="D34817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5530219"/>
      </p:ext>
    </p:extLst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dad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dad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1113</TotalTime>
  <Words>75</Words>
  <Application>Microsoft Office PowerPoint</Application>
  <PresentationFormat>Presentación en pantalla (4:3)</PresentationFormat>
  <Paragraphs>33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Equidad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</dc:creator>
  <cp:lastModifiedBy>HP</cp:lastModifiedBy>
  <cp:revision>162</cp:revision>
  <dcterms:created xsi:type="dcterms:W3CDTF">2015-05-04T15:59:08Z</dcterms:created>
  <dcterms:modified xsi:type="dcterms:W3CDTF">2017-12-27T08:59:35Z</dcterms:modified>
</cp:coreProperties>
</file>